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70" r:id="rId6"/>
    <p:sldId id="272" r:id="rId7"/>
    <p:sldId id="273" r:id="rId8"/>
    <p:sldId id="274" r:id="rId9"/>
    <p:sldId id="269" r:id="rId10"/>
    <p:sldId id="276" r:id="rId11"/>
    <p:sldId id="277" r:id="rId12"/>
    <p:sldId id="278" r:id="rId13"/>
    <p:sldId id="275" r:id="rId14"/>
  </p:sldIdLst>
  <p:sldSz cx="12192000" cy="6858000"/>
  <p:notesSz cx="6858000" cy="9144000"/>
  <p:embeddedFontLst>
    <p:embeddedFont>
      <p:font typeface="SamsungOne 800C" panose="020B0906030303020204" charset="0"/>
      <p:bold r:id="rId16"/>
    </p:embeddedFont>
    <p:embeddedFont>
      <p:font typeface="SamsungOne 450C" panose="020B0506030303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5181" y="887640"/>
            <a:ext cx="6658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Индивидуальный проект</a:t>
            </a:r>
            <a:endParaRPr lang="ru-RU" sz="4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5059" y="1657081"/>
            <a:ext cx="7749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Детское развивающее </a:t>
            </a:r>
            <a:r>
              <a:rPr lang="ru-RU" sz="4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</a:p>
          <a:p>
            <a:pPr algn="ctr"/>
            <a:r>
              <a:rPr lang="en-US" sz="4000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BrainChild</a:t>
            </a:r>
            <a:endParaRPr lang="ru-RU" sz="40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231384" y="5657671"/>
            <a:ext cx="49707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Город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Новосибирск</a:t>
            </a:r>
            <a:endParaRPr lang="en-US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МАОУ Инженерный лицей НГТУ</a:t>
            </a:r>
          </a:p>
          <a:p>
            <a:r>
              <a:rPr lang="ru-RU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Учащийся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Наумов Александр</a:t>
            </a:r>
          </a:p>
          <a:p>
            <a:r>
              <a:rPr lang="ru-RU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Муль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Павел </a:t>
            </a:r>
            <a:r>
              <a:rPr lang="ru-RU" b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Фридрихович</a:t>
            </a:r>
            <a:endParaRPr lang="ru-RU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52" y="2876467"/>
            <a:ext cx="2479652" cy="379586"/>
          </a:xfrm>
          <a:prstGeom prst="rect">
            <a:avLst/>
          </a:prstGeom>
        </p:spPr>
      </p:pic>
      <p:sp>
        <p:nvSpPr>
          <p:cNvPr id="6" name="Подзаголовок 7"/>
          <p:cNvSpPr txBox="1">
            <a:spLocks/>
          </p:cNvSpPr>
          <p:nvPr/>
        </p:nvSpPr>
        <p:spPr>
          <a:xfrm>
            <a:off x="132117" y="537545"/>
            <a:ext cx="9004870" cy="209692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Планируется добавить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Рейтинг и усложнение в задании по цифрам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Изменение раскраски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Статистика по заданиям по буквам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Изменить кнопки на главном экране</a:t>
            </a:r>
          </a:p>
        </p:txBody>
      </p:sp>
      <p:sp>
        <p:nvSpPr>
          <p:cNvPr id="7" name="Подзаголовок 7"/>
          <p:cNvSpPr txBox="1">
            <a:spLocks/>
          </p:cNvSpPr>
          <p:nvPr/>
        </p:nvSpPr>
        <p:spPr>
          <a:xfrm>
            <a:off x="3729674" y="3633799"/>
            <a:ext cx="8565958" cy="262552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Итог</a:t>
            </a: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5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Получилось сделать детское развивающее приложение с играми на темы по буквам и цифрам, а также азбуку с голосовым сопровождением, небольшие задания на раскрашивание, а также плеер с мультфильмами.</a:t>
            </a:r>
            <a:endParaRPr lang="ru-RU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355808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24.05.2022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615142" y="2926080"/>
            <a:ext cx="10507286" cy="1629295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приложение, в котором ребёнок сможет познакомиться и изучить алфавит, а также закрепить знания букв и цифр в небольших играх.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1098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5" y="370638"/>
            <a:ext cx="2609649" cy="57992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24" y="362943"/>
            <a:ext cx="2611381" cy="58030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32" y="362943"/>
            <a:ext cx="2609650" cy="57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489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24" y="360948"/>
            <a:ext cx="2659982" cy="59110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07" y="360948"/>
            <a:ext cx="2659982" cy="59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037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53" y="270264"/>
            <a:ext cx="2717934" cy="60398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37" y="270264"/>
            <a:ext cx="2718134" cy="604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0725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96" y="6443388"/>
            <a:ext cx="1816608" cy="278087"/>
          </a:xfrm>
          <a:prstGeom prst="rect">
            <a:avLst/>
          </a:prstGeom>
        </p:spPr>
      </p:pic>
      <p:sp>
        <p:nvSpPr>
          <p:cNvPr id="6" name="Подзаголовок 7"/>
          <p:cNvSpPr txBox="1">
            <a:spLocks/>
          </p:cNvSpPr>
          <p:nvPr/>
        </p:nvSpPr>
        <p:spPr>
          <a:xfrm>
            <a:off x="706058" y="490891"/>
            <a:ext cx="5560630" cy="533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другими играми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2" y="1836130"/>
            <a:ext cx="4000973" cy="10780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854" y="3312772"/>
            <a:ext cx="4800476" cy="2160214"/>
          </a:xfrm>
          <a:prstGeom prst="rect">
            <a:avLst/>
          </a:prstGeom>
        </p:spPr>
      </p:pic>
      <p:sp>
        <p:nvSpPr>
          <p:cNvPr id="8" name="Подзаголовок 7"/>
          <p:cNvSpPr txBox="1">
            <a:spLocks/>
          </p:cNvSpPr>
          <p:nvPr/>
        </p:nvSpPr>
        <p:spPr>
          <a:xfrm>
            <a:off x="804672" y="3312772"/>
            <a:ext cx="4602480" cy="16925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Анимированные кнопки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Красочные, различные игры</a:t>
            </a:r>
          </a:p>
        </p:txBody>
      </p:sp>
      <p:sp>
        <p:nvSpPr>
          <p:cNvPr id="9" name="Подзаголовок 7"/>
          <p:cNvSpPr txBox="1">
            <a:spLocks/>
          </p:cNvSpPr>
          <p:nvPr/>
        </p:nvSpPr>
        <p:spPr>
          <a:xfrm>
            <a:off x="5666874" y="1111166"/>
            <a:ext cx="5672889" cy="220160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усы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Игры на один раз</a:t>
            </a:r>
          </a:p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 не все игры, платная подписка</a:t>
            </a:r>
            <a:endParaRPr lang="en-US" sz="3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 горизонтальное расположение</a:t>
            </a:r>
            <a:endParaRPr lang="en-US" sz="3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96" y="6443388"/>
            <a:ext cx="1816608" cy="278087"/>
          </a:xfrm>
          <a:prstGeom prst="rect">
            <a:avLst/>
          </a:prstGeom>
        </p:spPr>
      </p:pic>
      <p:sp>
        <p:nvSpPr>
          <p:cNvPr id="6" name="Подзаголовок 7"/>
          <p:cNvSpPr txBox="1">
            <a:spLocks/>
          </p:cNvSpPr>
          <p:nvPr/>
        </p:nvSpPr>
        <p:spPr>
          <a:xfrm>
            <a:off x="706058" y="490891"/>
            <a:ext cx="5560630" cy="533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другими играми</a:t>
            </a:r>
          </a:p>
        </p:txBody>
      </p:sp>
      <p:sp>
        <p:nvSpPr>
          <p:cNvPr id="8" name="Подзаголовок 7"/>
          <p:cNvSpPr txBox="1">
            <a:spLocks/>
          </p:cNvSpPr>
          <p:nvPr/>
        </p:nvSpPr>
        <p:spPr>
          <a:xfrm>
            <a:off x="804672" y="3312772"/>
            <a:ext cx="4602480" cy="16925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Красочная, красивая картинка</a:t>
            </a:r>
          </a:p>
        </p:txBody>
      </p:sp>
      <p:sp>
        <p:nvSpPr>
          <p:cNvPr id="9" name="Подзаголовок 7"/>
          <p:cNvSpPr txBox="1">
            <a:spLocks/>
          </p:cNvSpPr>
          <p:nvPr/>
        </p:nvSpPr>
        <p:spPr>
          <a:xfrm>
            <a:off x="6100956" y="1236828"/>
            <a:ext cx="4868226" cy="21220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Минусы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Платная подписка, без нее открыто очень мало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 горизонтальное расположение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1961750"/>
            <a:ext cx="4108704" cy="102717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18" y="3509466"/>
            <a:ext cx="4779264" cy="21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968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96" y="6443388"/>
            <a:ext cx="1816608" cy="278087"/>
          </a:xfrm>
          <a:prstGeom prst="rect">
            <a:avLst/>
          </a:prstGeom>
        </p:spPr>
      </p:pic>
      <p:sp>
        <p:nvSpPr>
          <p:cNvPr id="6" name="Подзаголовок 7"/>
          <p:cNvSpPr txBox="1">
            <a:spLocks/>
          </p:cNvSpPr>
          <p:nvPr/>
        </p:nvSpPr>
        <p:spPr>
          <a:xfrm>
            <a:off x="706058" y="490891"/>
            <a:ext cx="5560630" cy="533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другими играми</a:t>
            </a:r>
          </a:p>
        </p:txBody>
      </p:sp>
      <p:sp>
        <p:nvSpPr>
          <p:cNvPr id="8" name="Подзаголовок 7"/>
          <p:cNvSpPr txBox="1">
            <a:spLocks/>
          </p:cNvSpPr>
          <p:nvPr/>
        </p:nvSpPr>
        <p:spPr>
          <a:xfrm>
            <a:off x="804672" y="3312772"/>
            <a:ext cx="4602480" cy="16925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Динамичная картинка</a:t>
            </a:r>
          </a:p>
        </p:txBody>
      </p:sp>
      <p:sp>
        <p:nvSpPr>
          <p:cNvPr id="9" name="Подзаголовок 7"/>
          <p:cNvSpPr txBox="1">
            <a:spLocks/>
          </p:cNvSpPr>
          <p:nvPr/>
        </p:nvSpPr>
        <p:spPr>
          <a:xfrm>
            <a:off x="6100956" y="1236828"/>
            <a:ext cx="4868226" cy="21220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Минусы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горизонтальное расположение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702562"/>
            <a:ext cx="3526188" cy="13451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24" y="3786403"/>
            <a:ext cx="4760976" cy="21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9451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24.05.2022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639204" y="778442"/>
            <a:ext cx="10507286" cy="665347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Скачать можно через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21" y="2890954"/>
            <a:ext cx="3490411" cy="33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13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202</Words>
  <Application>Microsoft Office PowerPoint</Application>
  <PresentationFormat>Широкоэкранный</PresentationFormat>
  <Paragraphs>53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SamsungOne 800C</vt:lpstr>
      <vt:lpstr>SamsungOne 450C</vt:lpstr>
      <vt:lpstr>Calibri</vt:lpstr>
      <vt:lpstr>Arial</vt:lpstr>
      <vt:lpstr>Times New Roman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Alex</cp:lastModifiedBy>
  <cp:revision>49</cp:revision>
  <dcterms:created xsi:type="dcterms:W3CDTF">2020-05-25T08:37:09Z</dcterms:created>
  <dcterms:modified xsi:type="dcterms:W3CDTF">2022-05-23T21:12:47Z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